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372" r:id="rId5"/>
    <p:sldId id="257" r:id="rId6"/>
    <p:sldId id="470" r:id="rId7"/>
    <p:sldId id="508" r:id="rId8"/>
    <p:sldId id="509" r:id="rId9"/>
    <p:sldId id="511" r:id="rId10"/>
    <p:sldId id="510" r:id="rId11"/>
    <p:sldId id="502" r:id="rId12"/>
    <p:sldId id="507" r:id="rId13"/>
    <p:sldId id="512" r:id="rId14"/>
    <p:sldId id="513" r:id="rId15"/>
    <p:sldId id="519" r:id="rId16"/>
    <p:sldId id="524" r:id="rId17"/>
    <p:sldId id="520" r:id="rId18"/>
    <p:sldId id="521" r:id="rId19"/>
    <p:sldId id="525" r:id="rId20"/>
    <p:sldId id="526" r:id="rId21"/>
    <p:sldId id="527" r:id="rId22"/>
    <p:sldId id="528" r:id="rId23"/>
    <p:sldId id="529" r:id="rId24"/>
    <p:sldId id="530" r:id="rId25"/>
    <p:sldId id="518" r:id="rId26"/>
    <p:sldId id="485" r:id="rId27"/>
    <p:sldId id="514" r:id="rId28"/>
    <p:sldId id="515" r:id="rId29"/>
    <p:sldId id="516" r:id="rId30"/>
    <p:sldId id="500" r:id="rId31"/>
    <p:sldId id="506" r:id="rId32"/>
    <p:sldId id="476" r:id="rId33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DFDS" panose="020B0604020202020204" charset="0"/>
      <p:regular r:id="rId40"/>
      <p:bold r:id="rId41"/>
      <p:italic r:id="rId42"/>
    </p:embeddedFont>
    <p:embeddedFont>
      <p:font typeface="DFDS Bold" panose="020B0604020202020204" charset="0"/>
      <p:bold r:id="rId43"/>
    </p:embeddedFont>
    <p:embeddedFont>
      <p:font typeface="DFDS Light" panose="020B0604020202020204" charset="0"/>
      <p:regular r:id="rId44"/>
    </p:embeddedFont>
    <p:embeddedFont>
      <p:font typeface="Open Sans" panose="020B0606030504020204" pitchFamily="34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2865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7" pos="4679" userDrawn="1">
          <p15:clr>
            <a:srgbClr val="A4A3A4"/>
          </p15:clr>
        </p15:guide>
        <p15:guide id="8" pos="1731" userDrawn="1">
          <p15:clr>
            <a:srgbClr val="A4A3A4"/>
          </p15:clr>
        </p15:guide>
        <p15:guide id="9" pos="4861" userDrawn="1">
          <p15:clr>
            <a:srgbClr val="A4A3A4"/>
          </p15:clr>
        </p15:guide>
        <p15:guide id="10" pos="1663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797" userDrawn="1">
          <p15:clr>
            <a:srgbClr val="A4A3A4"/>
          </p15:clr>
        </p15:guide>
        <p15:guide id="15" orient="horz" pos="3816" userDrawn="1">
          <p15:clr>
            <a:srgbClr val="A4A3A4"/>
          </p15:clr>
        </p15:guide>
        <p15:guide id="16" pos="6357" userDrawn="1">
          <p15:clr>
            <a:srgbClr val="A4A3A4"/>
          </p15:clr>
        </p15:guide>
        <p15:guide id="17" pos="5904" userDrawn="1">
          <p15:clr>
            <a:srgbClr val="A4A3A4"/>
          </p15:clr>
        </p15:guide>
        <p15:guide id="18" orient="horz" pos="1275" userDrawn="1">
          <p15:clr>
            <a:srgbClr val="A4A3A4"/>
          </p15:clr>
        </p15:guide>
        <p15:guide id="19" pos="2320" userDrawn="1">
          <p15:clr>
            <a:srgbClr val="A4A3A4"/>
          </p15:clr>
        </p15:guide>
        <p15:guide id="20" pos="5836" userDrawn="1">
          <p15:clr>
            <a:srgbClr val="A4A3A4"/>
          </p15:clr>
        </p15:guide>
        <p15:guide id="21" pos="2457" userDrawn="1">
          <p15:clr>
            <a:srgbClr val="A4A3A4"/>
          </p15:clr>
        </p15:guide>
        <p15:guide id="22" pos="4475" userDrawn="1">
          <p15:clr>
            <a:srgbClr val="A4A3A4"/>
          </p15:clr>
        </p15:guide>
        <p15:guide id="23" pos="6947" userDrawn="1">
          <p15:clr>
            <a:srgbClr val="A4A3A4"/>
          </p15:clr>
        </p15:guide>
        <p15:guide id="24" pos="4407" userDrawn="1">
          <p15:clr>
            <a:srgbClr val="A4A3A4"/>
          </p15:clr>
        </p15:guide>
        <p15:guide id="25" orient="horz" pos="2160" userDrawn="1">
          <p15:clr>
            <a:srgbClr val="A4A3A4"/>
          </p15:clr>
        </p15:guide>
        <p15:guide id="26" pos="1504" userDrawn="1">
          <p15:clr>
            <a:srgbClr val="A4A3A4"/>
          </p15:clr>
        </p15:guide>
        <p15:guide id="27" orient="horz" pos="2727" userDrawn="1">
          <p15:clr>
            <a:srgbClr val="A4A3A4"/>
          </p15:clr>
        </p15:guide>
        <p15:guide id="28" orient="horz" pos="2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BF4"/>
    <a:srgbClr val="C4DBF3"/>
    <a:srgbClr val="ADDDF5"/>
    <a:srgbClr val="3C536F"/>
    <a:srgbClr val="A9C0E5"/>
    <a:srgbClr val="002B45"/>
    <a:srgbClr val="44546A"/>
    <a:srgbClr val="4D6B7D"/>
    <a:srgbClr val="FFE8D2"/>
    <a:srgbClr val="ABD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4" autoAdjust="0"/>
    <p:restoredTop sz="73567" autoAdjust="0"/>
  </p:normalViewPr>
  <p:slideViewPr>
    <p:cSldViewPr snapToGrid="0" showGuides="1">
      <p:cViewPr>
        <p:scale>
          <a:sx n="100" d="100"/>
          <a:sy n="100" d="100"/>
        </p:scale>
        <p:origin x="702" y="72"/>
      </p:cViewPr>
      <p:guideLst>
        <p:guide orient="horz" pos="4133"/>
        <p:guide pos="2865"/>
        <p:guide orient="horz" pos="346"/>
        <p:guide orient="horz" pos="663"/>
        <p:guide pos="4679"/>
        <p:guide pos="1731"/>
        <p:guide pos="4861"/>
        <p:guide pos="1663"/>
        <p:guide pos="5292"/>
        <p:guide pos="3840"/>
        <p:guide orient="horz" pos="527"/>
        <p:guide pos="2797"/>
        <p:guide orient="horz" pos="3816"/>
        <p:guide pos="6357"/>
        <p:guide pos="5904"/>
        <p:guide orient="horz" pos="1275"/>
        <p:guide pos="2320"/>
        <p:guide pos="5836"/>
        <p:guide pos="2457"/>
        <p:guide pos="4475"/>
        <p:guide pos="6947"/>
        <p:guide pos="4407"/>
        <p:guide orient="horz" pos="2160"/>
        <p:guide pos="1504"/>
        <p:guide orient="horz" pos="2727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283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1-26T18:31:33.839" idx="1">
    <p:pos x="7035" y="918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/>
            <a:t>Big Picture</a:t>
          </a:r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B2305CD8-162D-42EB-A2D8-5851BACC788E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Schemas</a:t>
          </a:r>
          <a:endParaRPr lang="en-US" dirty="0"/>
        </a:p>
      </dgm:t>
    </dgm:pt>
    <dgm:pt modelId="{5ABF9D48-8E98-4C99-859C-39110AAB2E64}" type="parTrans" cxnId="{9D6CC551-1375-429D-8C50-3693AF3C90BC}">
      <dgm:prSet/>
      <dgm:spPr/>
      <dgm:t>
        <a:bodyPr/>
        <a:lstStyle/>
        <a:p>
          <a:endParaRPr lang="en-US"/>
        </a:p>
      </dgm:t>
    </dgm:pt>
    <dgm:pt modelId="{BBBC1F02-8394-4958-B87A-7269B9401BC0}" type="sibTrans" cxnId="{9D6CC551-1375-429D-8C50-3693AF3C90BC}">
      <dgm:prSet/>
      <dgm:spPr/>
      <dgm:t>
        <a:bodyPr/>
        <a:lstStyle/>
        <a:p>
          <a:endParaRPr lang="en-US"/>
        </a:p>
      </dgm:t>
    </dgm:pt>
    <dgm:pt modelId="{98B7283A-9D77-415B-8ECC-D43E3D24679E}">
      <dgm:prSet/>
      <dgm:spPr/>
      <dgm:t>
        <a:bodyPr/>
        <a:lstStyle/>
        <a:p>
          <a:r>
            <a:rPr lang="en-US" dirty="0"/>
            <a:t>Q&amp;A</a:t>
          </a:r>
        </a:p>
      </dgm:t>
    </dgm:pt>
    <dgm:pt modelId="{45B8345C-AE24-4FBB-9082-486D5F57FEB7}" type="parTrans" cxnId="{A21E44DF-D340-4618-85AD-5CB7598FF8F2}">
      <dgm:prSet/>
      <dgm:spPr/>
      <dgm:t>
        <a:bodyPr/>
        <a:lstStyle/>
        <a:p>
          <a:endParaRPr lang="en-US"/>
        </a:p>
      </dgm:t>
    </dgm:pt>
    <dgm:pt modelId="{FF3CB658-A6E4-4B4C-A697-C79D8C4B601A}" type="sibTrans" cxnId="{A21E44DF-D340-4618-85AD-5CB7598FF8F2}">
      <dgm:prSet/>
      <dgm:spPr/>
      <dgm:t>
        <a:bodyPr/>
        <a:lstStyle/>
        <a:p>
          <a:endParaRPr lang="en-US"/>
        </a:p>
      </dgm:t>
    </dgm:pt>
    <dgm:pt modelId="{9E510FDB-9CEB-4473-ADC7-60639E49E125}">
      <dgm:prSet/>
      <dgm:spPr/>
      <dgm:t>
        <a:bodyPr/>
        <a:lstStyle/>
        <a:p>
          <a:r>
            <a:rPr lang="en-US" dirty="0"/>
            <a:t>Kafka</a:t>
          </a:r>
        </a:p>
      </dgm:t>
    </dgm:pt>
    <dgm:pt modelId="{41EDE399-75DC-4926-AFB5-DECA436E634E}" type="parTrans" cxnId="{7A579B2A-F89C-44F7-B4CB-2A0377FA2F26}">
      <dgm:prSet/>
      <dgm:spPr/>
      <dgm:t>
        <a:bodyPr/>
        <a:lstStyle/>
        <a:p>
          <a:endParaRPr lang="da-DK"/>
        </a:p>
      </dgm:t>
    </dgm:pt>
    <dgm:pt modelId="{36AC4AE3-1671-4911-963B-FE53A25BFCEC}" type="sibTrans" cxnId="{7A579B2A-F89C-44F7-B4CB-2A0377FA2F26}">
      <dgm:prSet/>
      <dgm:spPr/>
      <dgm:t>
        <a:bodyPr/>
        <a:lstStyle/>
        <a:p>
          <a:endParaRPr lang="da-DK"/>
        </a:p>
      </dgm:t>
    </dgm:pt>
    <dgm:pt modelId="{DDB90F9A-6FEA-4728-9DD7-069440526F3D}">
      <dgm:prSet/>
      <dgm:spPr/>
      <dgm:t>
        <a:bodyPr/>
        <a:lstStyle/>
        <a:p>
          <a:r>
            <a:rPr lang="en-US" dirty="0"/>
            <a:t>Katas</a:t>
          </a:r>
        </a:p>
      </dgm:t>
    </dgm:pt>
    <dgm:pt modelId="{C9E70D9E-D795-4452-B1A7-08E1B5BD0A0C}" type="parTrans" cxnId="{DD0B431A-67E7-454C-AFD0-49DFA441B770}">
      <dgm:prSet/>
      <dgm:spPr/>
    </dgm:pt>
    <dgm:pt modelId="{EE826817-77A2-4F8A-BF1B-9DE978F6592C}" type="sibTrans" cxnId="{DD0B431A-67E7-454C-AFD0-49DFA441B770}">
      <dgm:prSet/>
      <dgm:spPr/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4290901C-A830-48F6-853B-7274D824E05D}" type="pres">
      <dgm:prSet presAssocID="{6FEB98AE-C4F2-4058-B403-4EB01BEF754A}" presName="textNode" presStyleLbl="node1" presStyleIdx="0" presStyleCnt="5">
        <dgm:presLayoutVars>
          <dgm:bulletEnabled val="1"/>
        </dgm:presLayoutVars>
      </dgm:prSet>
      <dgm:spPr/>
    </dgm:pt>
    <dgm:pt modelId="{5A9A8B9F-EC33-4AA8-ADA3-57E89ACE8AC2}" type="pres">
      <dgm:prSet presAssocID="{09F7D9FA-04CC-4ABE-A7AC-AAD64CC13FCB}" presName="sibTrans" presStyleCnt="0"/>
      <dgm:spPr/>
    </dgm:pt>
    <dgm:pt modelId="{858E8C19-6EE9-4011-85E3-96B000320F14}" type="pres">
      <dgm:prSet presAssocID="{9E510FDB-9CEB-4473-ADC7-60639E49E125}" presName="textNode" presStyleLbl="node1" presStyleIdx="1" presStyleCnt="5">
        <dgm:presLayoutVars>
          <dgm:bulletEnabled val="1"/>
        </dgm:presLayoutVars>
      </dgm:prSet>
      <dgm:spPr/>
    </dgm:pt>
    <dgm:pt modelId="{E1715A2D-FF70-4270-878F-BB3259A57E35}" type="pres">
      <dgm:prSet presAssocID="{36AC4AE3-1671-4911-963B-FE53A25BFCEC}" presName="sibTrans" presStyleCnt="0"/>
      <dgm:spPr/>
    </dgm:pt>
    <dgm:pt modelId="{85DB3C2C-F0EF-4458-B722-8D5D0E262489}" type="pres">
      <dgm:prSet presAssocID="{B2305CD8-162D-42EB-A2D8-5851BACC788E}" presName="textNode" presStyleLbl="node1" presStyleIdx="2" presStyleCnt="5">
        <dgm:presLayoutVars>
          <dgm:bulletEnabled val="1"/>
        </dgm:presLayoutVars>
      </dgm:prSet>
      <dgm:spPr/>
    </dgm:pt>
    <dgm:pt modelId="{76B92DBE-B947-4F9B-82D4-47F043ED7639}" type="pres">
      <dgm:prSet presAssocID="{BBBC1F02-8394-4958-B87A-7269B9401BC0}" presName="sibTrans" presStyleCnt="0"/>
      <dgm:spPr/>
    </dgm:pt>
    <dgm:pt modelId="{3730A75E-5163-4037-97AF-A9F15B45615B}" type="pres">
      <dgm:prSet presAssocID="{DDB90F9A-6FEA-4728-9DD7-069440526F3D}" presName="textNode" presStyleLbl="node1" presStyleIdx="3" presStyleCnt="5">
        <dgm:presLayoutVars>
          <dgm:bulletEnabled val="1"/>
        </dgm:presLayoutVars>
      </dgm:prSet>
      <dgm:spPr/>
    </dgm:pt>
    <dgm:pt modelId="{EBF61C5D-5578-4ED1-8CC4-38E5AECD652F}" type="pres">
      <dgm:prSet presAssocID="{EE826817-77A2-4F8A-BF1B-9DE978F6592C}" presName="sibTrans" presStyleCnt="0"/>
      <dgm:spPr/>
    </dgm:pt>
    <dgm:pt modelId="{234D0A35-B628-40DB-880F-F41E6740D644}" type="pres">
      <dgm:prSet presAssocID="{98B7283A-9D77-415B-8ECC-D43E3D24679E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DD0B431A-67E7-454C-AFD0-49DFA441B770}" srcId="{33F6CF7F-7C05-4CC7-A03E-2BDBDEBE5051}" destId="{DDB90F9A-6FEA-4728-9DD7-069440526F3D}" srcOrd="3" destOrd="0" parTransId="{C9E70D9E-D795-4452-B1A7-08E1B5BD0A0C}" sibTransId="{EE826817-77A2-4F8A-BF1B-9DE978F6592C}"/>
    <dgm:cxn modelId="{858C7720-720E-4A21-8571-FD64FA9A0289}" type="presOf" srcId="{98B7283A-9D77-415B-8ECC-D43E3D24679E}" destId="{234D0A35-B628-40DB-880F-F41E6740D644}" srcOrd="0" destOrd="0" presId="urn:microsoft.com/office/officeart/2005/8/layout/hProcess9"/>
    <dgm:cxn modelId="{646EBC28-49F4-455C-9701-5552E985BA5A}" type="presOf" srcId="{DDB90F9A-6FEA-4728-9DD7-069440526F3D}" destId="{3730A75E-5163-4037-97AF-A9F15B45615B}" srcOrd="0" destOrd="0" presId="urn:microsoft.com/office/officeart/2005/8/layout/hProcess9"/>
    <dgm:cxn modelId="{7A579B2A-F89C-44F7-B4CB-2A0377FA2F26}" srcId="{33F6CF7F-7C05-4CC7-A03E-2BDBDEBE5051}" destId="{9E510FDB-9CEB-4473-ADC7-60639E49E125}" srcOrd="1" destOrd="0" parTransId="{41EDE399-75DC-4926-AFB5-DECA436E634E}" sibTransId="{36AC4AE3-1671-4911-963B-FE53A25BFCEC}"/>
    <dgm:cxn modelId="{E1B9E04B-8008-4913-B329-79CEBEB9A2DB}" type="presOf" srcId="{6FEB98AE-C4F2-4058-B403-4EB01BEF754A}" destId="{4290901C-A830-48F6-853B-7274D824E05D}" srcOrd="0" destOrd="0" presId="urn:microsoft.com/office/officeart/2005/8/layout/hProcess9"/>
    <dgm:cxn modelId="{AB6A2F6D-8157-4178-AEC2-F31BC8AC7BF9}" type="presOf" srcId="{B2305CD8-162D-42EB-A2D8-5851BACC788E}" destId="{85DB3C2C-F0EF-4458-B722-8D5D0E262489}" srcOrd="0" destOrd="0" presId="urn:microsoft.com/office/officeart/2005/8/layout/hProcess9"/>
    <dgm:cxn modelId="{9D6CC551-1375-429D-8C50-3693AF3C90BC}" srcId="{33F6CF7F-7C05-4CC7-A03E-2BDBDEBE5051}" destId="{B2305CD8-162D-42EB-A2D8-5851BACC788E}" srcOrd="2" destOrd="0" parTransId="{5ABF9D48-8E98-4C99-859C-39110AAB2E64}" sibTransId="{BBBC1F02-8394-4958-B87A-7269B9401BC0}"/>
    <dgm:cxn modelId="{1A6EA593-A64B-4893-9783-641E791CC4A3}" type="presOf" srcId="{9E510FDB-9CEB-4473-ADC7-60639E49E125}" destId="{858E8C19-6EE9-4011-85E3-96B000320F14}" srcOrd="0" destOrd="0" presId="urn:microsoft.com/office/officeart/2005/8/layout/hProcess9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A21E44DF-D340-4618-85AD-5CB7598FF8F2}" srcId="{33F6CF7F-7C05-4CC7-A03E-2BDBDEBE5051}" destId="{98B7283A-9D77-415B-8ECC-D43E3D24679E}" srcOrd="4" destOrd="0" parTransId="{45B8345C-AE24-4FBB-9082-486D5F57FEB7}" sibTransId="{FF3CB658-A6E4-4B4C-A697-C79D8C4B601A}"/>
    <dgm:cxn modelId="{A6AF26EB-9C67-4650-85A4-E8FBA13DFB42}" srcId="{33F6CF7F-7C05-4CC7-A03E-2BDBDEBE5051}" destId="{6FEB98AE-C4F2-4058-B403-4EB01BEF754A}" srcOrd="0" destOrd="0" parTransId="{60938E6F-044B-41B4-989D-7D3473D4DA17}" sibTransId="{09F7D9FA-04CC-4ABE-A7AC-AAD64CC13FCB}"/>
    <dgm:cxn modelId="{1C7FAAD5-BF38-41B7-8CE1-C8A583D5DDA5}" type="presParOf" srcId="{30AECAEA-DECC-4ABA-8EAC-6241F74EAB92}" destId="{71757BC5-FD58-4092-9D20-A0775832EB03}" srcOrd="0" destOrd="0" presId="urn:microsoft.com/office/officeart/2005/8/layout/hProcess9"/>
    <dgm:cxn modelId="{63DFE9FC-9462-4295-8E1C-54780EE12D0E}" type="presParOf" srcId="{30AECAEA-DECC-4ABA-8EAC-6241F74EAB92}" destId="{A7B82D27-447E-4FAD-A4BB-CED5622127D4}" srcOrd="1" destOrd="0" presId="urn:microsoft.com/office/officeart/2005/8/layout/hProcess9"/>
    <dgm:cxn modelId="{15FC901B-2F50-4E56-82E9-462E9F1AB88F}" type="presParOf" srcId="{A7B82D27-447E-4FAD-A4BB-CED5622127D4}" destId="{4290901C-A830-48F6-853B-7274D824E05D}" srcOrd="0" destOrd="0" presId="urn:microsoft.com/office/officeart/2005/8/layout/hProcess9"/>
    <dgm:cxn modelId="{FF5C38F6-6EFB-46D4-8494-8A26DAD799F4}" type="presParOf" srcId="{A7B82D27-447E-4FAD-A4BB-CED5622127D4}" destId="{5A9A8B9F-EC33-4AA8-ADA3-57E89ACE8AC2}" srcOrd="1" destOrd="0" presId="urn:microsoft.com/office/officeart/2005/8/layout/hProcess9"/>
    <dgm:cxn modelId="{435FD7CA-AD8F-4D76-857B-38974ECD8461}" type="presParOf" srcId="{A7B82D27-447E-4FAD-A4BB-CED5622127D4}" destId="{858E8C19-6EE9-4011-85E3-96B000320F14}" srcOrd="2" destOrd="0" presId="urn:microsoft.com/office/officeart/2005/8/layout/hProcess9"/>
    <dgm:cxn modelId="{57B20B3B-4DC1-4E64-95A7-86BB4E3E0F69}" type="presParOf" srcId="{A7B82D27-447E-4FAD-A4BB-CED5622127D4}" destId="{E1715A2D-FF70-4270-878F-BB3259A57E35}" srcOrd="3" destOrd="0" presId="urn:microsoft.com/office/officeart/2005/8/layout/hProcess9"/>
    <dgm:cxn modelId="{156C8833-B39A-459B-892D-A0D3C411963C}" type="presParOf" srcId="{A7B82D27-447E-4FAD-A4BB-CED5622127D4}" destId="{85DB3C2C-F0EF-4458-B722-8D5D0E262489}" srcOrd="4" destOrd="0" presId="urn:microsoft.com/office/officeart/2005/8/layout/hProcess9"/>
    <dgm:cxn modelId="{540DB7D9-CEDA-42FA-A009-6BB93A844627}" type="presParOf" srcId="{A7B82D27-447E-4FAD-A4BB-CED5622127D4}" destId="{76B92DBE-B947-4F9B-82D4-47F043ED7639}" srcOrd="5" destOrd="0" presId="urn:microsoft.com/office/officeart/2005/8/layout/hProcess9"/>
    <dgm:cxn modelId="{614AF40F-790B-4EB1-BAB6-E5B7D13B981D}" type="presParOf" srcId="{A7B82D27-447E-4FAD-A4BB-CED5622127D4}" destId="{3730A75E-5163-4037-97AF-A9F15B45615B}" srcOrd="6" destOrd="0" presId="urn:microsoft.com/office/officeart/2005/8/layout/hProcess9"/>
    <dgm:cxn modelId="{E2FA43D4-737B-4BE7-B146-EC0423A3BE9C}" type="presParOf" srcId="{A7B82D27-447E-4FAD-A4BB-CED5622127D4}" destId="{EBF61C5D-5578-4ED1-8CC4-38E5AECD652F}" srcOrd="7" destOrd="0" presId="urn:microsoft.com/office/officeart/2005/8/layout/hProcess9"/>
    <dgm:cxn modelId="{11D91A5E-A690-4D65-83F5-AF161CDA8173}" type="presParOf" srcId="{A7B82D27-447E-4FAD-A4BB-CED5622127D4}" destId="{234D0A35-B628-40DB-880F-F41E6740D644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901C-A830-48F6-853B-7274D824E05D}">
      <dsp:nvSpPr>
        <dsp:cNvPr id="0" name=""/>
        <dsp:cNvSpPr/>
      </dsp:nvSpPr>
      <dsp:spPr>
        <a:xfrm>
          <a:off x="3845" y="858696"/>
          <a:ext cx="1888864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Big Picture</a:t>
          </a:r>
        </a:p>
      </dsp:txBody>
      <dsp:txXfrm>
        <a:off x="59736" y="914587"/>
        <a:ext cx="1777082" cy="1033147"/>
      </dsp:txXfrm>
    </dsp:sp>
    <dsp:sp modelId="{858E8C19-6EE9-4011-85E3-96B000320F14}">
      <dsp:nvSpPr>
        <dsp:cNvPr id="0" name=""/>
        <dsp:cNvSpPr/>
      </dsp:nvSpPr>
      <dsp:spPr>
        <a:xfrm>
          <a:off x="2101136" y="858696"/>
          <a:ext cx="1888864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Kafka</a:t>
          </a:r>
        </a:p>
      </dsp:txBody>
      <dsp:txXfrm>
        <a:off x="2157027" y="914587"/>
        <a:ext cx="1777082" cy="1033147"/>
      </dsp:txXfrm>
    </dsp:sp>
    <dsp:sp modelId="{85DB3C2C-F0EF-4458-B722-8D5D0E262489}">
      <dsp:nvSpPr>
        <dsp:cNvPr id="0" name=""/>
        <dsp:cNvSpPr/>
      </dsp:nvSpPr>
      <dsp:spPr>
        <a:xfrm>
          <a:off x="4198427" y="858696"/>
          <a:ext cx="1888864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Schemas</a:t>
          </a:r>
          <a:endParaRPr lang="en-US" sz="2900" kern="1200" dirty="0"/>
        </a:p>
      </dsp:txBody>
      <dsp:txXfrm>
        <a:off x="4254318" y="914587"/>
        <a:ext cx="1777082" cy="1033147"/>
      </dsp:txXfrm>
    </dsp:sp>
    <dsp:sp modelId="{3730A75E-5163-4037-97AF-A9F15B45615B}">
      <dsp:nvSpPr>
        <dsp:cNvPr id="0" name=""/>
        <dsp:cNvSpPr/>
      </dsp:nvSpPr>
      <dsp:spPr>
        <a:xfrm>
          <a:off x="6295718" y="858696"/>
          <a:ext cx="1888864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Katas</a:t>
          </a:r>
        </a:p>
      </dsp:txBody>
      <dsp:txXfrm>
        <a:off x="6351609" y="914587"/>
        <a:ext cx="1777082" cy="1033147"/>
      </dsp:txXfrm>
    </dsp:sp>
    <dsp:sp modelId="{234D0A35-B628-40DB-880F-F41E6740D644}">
      <dsp:nvSpPr>
        <dsp:cNvPr id="0" name=""/>
        <dsp:cNvSpPr/>
      </dsp:nvSpPr>
      <dsp:spPr>
        <a:xfrm>
          <a:off x="8393009" y="858696"/>
          <a:ext cx="1888864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Q&amp;A</a:t>
          </a:r>
        </a:p>
      </dsp:txBody>
      <dsp:txXfrm>
        <a:off x="8448900" y="914587"/>
        <a:ext cx="1777082" cy="1033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F470-726F-426E-889A-8E92A4693460}" type="datetimeFigureOut">
              <a:rPr lang="en-GB" smtClean="0"/>
              <a:t>26/01/2021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878E9-47B1-4362-B238-A547D75475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84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 smtClean="0"/>
              <a:pPr/>
              <a:t>26/01/2021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985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2047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6288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3772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3812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1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5307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31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Step 1 =&gt; https://github.com/pulls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8035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374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461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358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921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7C56E99-434F-4322-94CC-F04E4ED58225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23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775" y="1231900"/>
            <a:ext cx="11469600" cy="49212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-3001963" y="2115263"/>
            <a:ext cx="2224088" cy="1187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140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5pPr>
            <a:lvl6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6pPr>
            <a:lvl7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7pPr>
            <a:lvl8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8pPr>
            <a:lvl9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6 level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5A36-EF7C-49E1-9E28-DC0261021B88}" type="datetime4">
              <a:rPr lang="en-GB" smtClean="0"/>
              <a:t>26 January 2021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E4DB5CC0-3980-4243-BB79-9A20CC9B01F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7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</p:spPr>
        <p:txBody>
          <a:bodyPr lIns="0" r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</p:spPr>
        <p:txBody>
          <a:bodyPr lIns="0" tIns="0" rIns="0" b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wrap="square"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ladsholder til dato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3A80043-8D1A-4EE7-8835-0FA45918CF0B}" type="datetime4">
              <a:rPr lang="en-GB" smtClean="0"/>
              <a:t>26 January 2021</a:t>
            </a:fld>
            <a:endParaRPr lang="en-GB" dirty="0"/>
          </a:p>
        </p:txBody>
      </p:sp>
      <p:sp>
        <p:nvSpPr>
          <p:cNvPr id="4" name="Pladsholder til sidefod 3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70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tIns="0" rIns="72000" bIns="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0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1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5" y="1494423"/>
            <a:ext cx="3582000" cy="128727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303285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8246553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316566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754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0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3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FEEAF3EB-92D1-4F39-8839-FECF5B55287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65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0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4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38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15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50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9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123924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2313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014717"/>
            <a:ext cx="11474450" cy="2788287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145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4400"/>
            <a:ext cx="877868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-7982" y="900000"/>
            <a:ext cx="2530988" cy="506986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423007" y="1357026"/>
            <a:ext cx="8410218" cy="4254501"/>
          </a:xfrm>
        </p:spPr>
        <p:txBody>
          <a:bodyPr anchor="t" anchorCtr="0"/>
          <a:lstStyle>
            <a:lvl1pPr algn="r">
              <a:lnSpc>
                <a:spcPct val="100000"/>
              </a:lnSpc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sp>
        <p:nvSpPr>
          <p:cNvPr id="10" name="Pladsholder til diasnummer 5" hidden="1"/>
          <p:cNvSpPr txBox="1">
            <a:spLocks/>
          </p:cNvSpPr>
          <p:nvPr userDrawn="1"/>
        </p:nvSpPr>
        <p:spPr>
          <a:xfrm>
            <a:off x="360000" y="7297372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2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D109318C-4F41-4505-97E4-ABFC57736E2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99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9D88-A2D2-46EF-88AA-9A0C8DF2E827}" type="datetime4">
              <a:rPr lang="en-GB" smtClean="0"/>
              <a:t>26 January 2021</a:t>
            </a:fld>
            <a:endParaRPr lang="en-GB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029" y="1790479"/>
            <a:ext cx="3271942" cy="32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</p:spTree>
    <p:extLst>
      <p:ext uri="{BB962C8B-B14F-4D97-AF65-F5344CB8AC3E}">
        <p14:creationId xmlns:p14="http://schemas.microsoft.com/office/powerpoint/2010/main" val="9452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10" name="Pladsholder til diasnummer 5">
            <a:extLst>
              <a:ext uri="{FF2B5EF4-FFF2-40B4-BE49-F238E27FC236}">
                <a16:creationId xmlns:a16="http://schemas.microsoft.com/office/drawing/2014/main" id="{3D21CFF8-B240-4C5A-AA2F-B21EBD9BED93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563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6" name="Pladsholder til diasnummer 5">
            <a:extLst>
              <a:ext uri="{FF2B5EF4-FFF2-40B4-BE49-F238E27FC236}">
                <a16:creationId xmlns:a16="http://schemas.microsoft.com/office/drawing/2014/main" id="{F734CF4E-E2CB-468E-92D9-4F5EB6D4DC48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6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ute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4695568" cy="6858000"/>
          </a:xfrm>
          <a:prstGeom prst="rect">
            <a:avLst/>
          </a:prstGeom>
          <a:solidFill>
            <a:srgbClr val="C4DB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662306" y="0"/>
            <a:ext cx="9540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da-DK" dirty="0"/>
          </a:p>
        </p:txBody>
      </p:sp>
      <p:pic>
        <p:nvPicPr>
          <p:cNvPr id="5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a-DK" sz="3600" dirty="0" err="1"/>
              <a:t>Dfds</a:t>
            </a:r>
            <a:r>
              <a:rPr lang="da-DK" sz="3600" dirty="0"/>
              <a:t> at the </a:t>
            </a:r>
            <a:br>
              <a:rPr lang="da-DK" sz="3600" dirty="0"/>
            </a:br>
            <a:r>
              <a:rPr lang="da-DK" sz="3600" dirty="0" err="1">
                <a:solidFill>
                  <a:schemeClr val="accent3"/>
                </a:solidFill>
              </a:rPr>
              <a:t>heart</a:t>
            </a:r>
            <a:r>
              <a:rPr lang="da-DK" sz="3600" dirty="0">
                <a:solidFill>
                  <a:schemeClr val="accent3"/>
                </a:solidFill>
              </a:rPr>
              <a:t> of </a:t>
            </a:r>
            <a:r>
              <a:rPr lang="da-DK" sz="3600" dirty="0" err="1">
                <a:solidFill>
                  <a:schemeClr val="accent3"/>
                </a:solidFill>
              </a:rPr>
              <a:t>europe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836000"/>
            <a:ext cx="5503010" cy="864766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8" name="Pladsholder til diasnummer 5">
            <a:extLst>
              <a:ext uri="{FF2B5EF4-FFF2-40B4-BE49-F238E27FC236}">
                <a16:creationId xmlns:a16="http://schemas.microsoft.com/office/drawing/2014/main" id="{EF1669B0-49F3-4E66-857D-52731B3441D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77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23969" y="6408250"/>
            <a:ext cx="816000" cy="163229"/>
          </a:xfrm>
          <a:prstGeom prst="rect">
            <a:avLst/>
          </a:prstGeom>
        </p:spPr>
        <p:txBody>
          <a:bodyPr/>
          <a:lstStyle/>
          <a:p>
            <a:fld id="{E66F39FE-A71C-4EA9-B6A2-49D418A61827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76000" y="6408250"/>
            <a:ext cx="2400000" cy="1632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000" y="6081601"/>
            <a:ext cx="373952" cy="489879"/>
          </a:xfrm>
          <a:prstGeom prst="rect">
            <a:avLst/>
          </a:prstGeom>
        </p:spPr>
        <p:txBody>
          <a:bodyPr/>
          <a:lstStyle/>
          <a:p>
            <a:fld id="{201C90D5-DB52-4DB2-A9D7-5E39CB4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3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45439285-538C-487D-8D31-1CB4FC22A674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3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906B16A8-636F-4F92-866C-74B192C6E1D7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5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4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5CC3AC24-9EE3-4E49-9150-A30C62BC9CC2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4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99967" y="2012134"/>
            <a:ext cx="5818833" cy="2547625"/>
          </a:xfrm>
        </p:spPr>
        <p:txBody>
          <a:bodyPr anchor="b" anchorCtr="0"/>
          <a:lstStyle>
            <a:lvl1pPr algn="r">
              <a:defRPr sz="60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dsholder til diasnummer 5">
            <a:extLst>
              <a:ext uri="{FF2B5EF4-FFF2-40B4-BE49-F238E27FC236}">
                <a16:creationId xmlns:a16="http://schemas.microsoft.com/office/drawing/2014/main" id="{3C56051B-E622-4E99-93F4-F268A159014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635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V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 rot="10800000">
            <a:off x="4070622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8836" y="3776766"/>
            <a:ext cx="5503010" cy="866952"/>
          </a:xfrm>
        </p:spPr>
        <p:txBody>
          <a:bodyPr anchor="b" anchorCtr="0"/>
          <a:lstStyle>
            <a:lvl1pPr marL="0" indent="0" algn="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98696" y="4822520"/>
            <a:ext cx="6013150" cy="1490597"/>
          </a:xfrm>
        </p:spPr>
        <p:txBody>
          <a:bodyPr anchor="t" anchorCtr="0"/>
          <a:lstStyle>
            <a:lvl1pPr algn="r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379F6721-15B7-4E08-AD53-BFBE57877941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846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92000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523306"/>
            <a:ext cx="5503010" cy="866952"/>
          </a:xfrm>
        </p:spPr>
        <p:txBody>
          <a:bodyPr anchor="t" anchorCtr="0"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27459"/>
            <a:ext cx="5826269" cy="1490597"/>
          </a:xfrm>
        </p:spPr>
        <p:txBody>
          <a:bodyPr anchor="t" anchorCtr="0"/>
          <a:lstStyle>
            <a:lvl1pPr algn="l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227AD0B9-239B-48B7-B7EE-8AEC1E43033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2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55066"/>
            <a:ext cx="10393200" cy="68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31900"/>
            <a:ext cx="11470506" cy="492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60000" y="917143"/>
            <a:ext cx="1147322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5264543" y="722214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98DB34D-784C-4D9C-ABD8-61F63F762187}" type="datetime4">
              <a:rPr lang="en-GB" smtClean="0"/>
              <a:t>26 January 2021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8077200" y="7214105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5F75773-463E-48DD-B2BB-C89ED35423E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60" r:id="rId3"/>
    <p:sldLayoutId id="2147483688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50" r:id="rId10"/>
    <p:sldLayoutId id="2147483661" r:id="rId11"/>
    <p:sldLayoutId id="2147483653" r:id="rId12"/>
    <p:sldLayoutId id="2147483678" r:id="rId13"/>
    <p:sldLayoutId id="2147483668" r:id="rId14"/>
    <p:sldLayoutId id="2147483679" r:id="rId15"/>
    <p:sldLayoutId id="2147483669" r:id="rId16"/>
    <p:sldLayoutId id="2147483681" r:id="rId17"/>
    <p:sldLayoutId id="2147483670" r:id="rId18"/>
    <p:sldLayoutId id="2147483680" r:id="rId19"/>
    <p:sldLayoutId id="2147483671" r:id="rId20"/>
    <p:sldLayoutId id="2147483682" r:id="rId21"/>
    <p:sldLayoutId id="2147483672" r:id="rId22"/>
    <p:sldLayoutId id="2147483683" r:id="rId23"/>
    <p:sldLayoutId id="2147483674" r:id="rId24"/>
    <p:sldLayoutId id="2147483684" r:id="rId25"/>
    <p:sldLayoutId id="2147483673" r:id="rId26"/>
    <p:sldLayoutId id="2147483685" r:id="rId27"/>
    <p:sldLayoutId id="2147483651" r:id="rId28"/>
    <p:sldLayoutId id="2147483690" r:id="rId29"/>
    <p:sldLayoutId id="2147483676" r:id="rId30"/>
    <p:sldLayoutId id="2147483654" r:id="rId31"/>
    <p:sldLayoutId id="2147483665" r:id="rId32"/>
    <p:sldLayoutId id="2147483655" r:id="rId33"/>
    <p:sldLayoutId id="2147483675" r:id="rId34"/>
    <p:sldLayoutId id="2147483697" r:id="rId35"/>
    <p:sldLayoutId id="2147483700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88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SzPct val="100000"/>
        <a:buFont typeface="DFDS Light" panose="02000300000000020000" pitchFamily="2" charset="0"/>
        <a:buChar char="–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432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DFDS Light" panose="02000300000000020000" pitchFamily="2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5" Type="http://schemas.openxmlformats.org/officeDocument/2006/relationships/comments" Target="../comments/commen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5" Type="http://schemas.openxmlformats.org/officeDocument/2006/relationships/hyperlink" Target="https://docs.confluent.io/clients-confluent-kafka-dotnet/current/index.html" TargetMode="External"/><Relationship Id="rId4" Type="http://schemas.openxmlformats.org/officeDocument/2006/relationships/hyperlink" Target="https://kafka.apache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889" y="1357027"/>
            <a:ext cx="9050337" cy="4254501"/>
          </a:xfrm>
        </p:spPr>
        <p:txBody>
          <a:bodyPr/>
          <a:lstStyle/>
          <a:p>
            <a:r>
              <a:rPr lang="da-DK" sz="9000" dirty="0"/>
              <a:t>Kafka Deep DIVE</a:t>
            </a:r>
            <a:br>
              <a:rPr lang="da-DK" sz="9000" dirty="0"/>
            </a:br>
            <a:br>
              <a:rPr lang="da-DK" sz="9000" dirty="0"/>
            </a:br>
            <a:br>
              <a:rPr lang="da-DK" sz="9000" dirty="0"/>
            </a:br>
            <a:r>
              <a:rPr lang="da-DK" sz="1400" dirty="0"/>
              <a:t>U</a:t>
            </a:r>
            <a:r>
              <a:rPr lang="da-DK" sz="1400" cap="none" dirty="0"/>
              <a:t>pdated 26 January 2021</a:t>
            </a:r>
            <a:br>
              <a:rPr lang="da-DK" sz="1400" cap="none" dirty="0"/>
            </a:br>
            <a:br>
              <a:rPr lang="en-GB" sz="1400" dirty="0"/>
            </a:br>
            <a:endParaRPr lang="en-GB" sz="1400" dirty="0"/>
          </a:p>
        </p:txBody>
      </p:sp>
      <p:pic>
        <p:nvPicPr>
          <p:cNvPr id="3" name="Google Shape;56;p13">
            <a:extLst>
              <a:ext uri="{FF2B5EF4-FFF2-40B4-BE49-F238E27FC236}">
                <a16:creationId xmlns:a16="http://schemas.microsoft.com/office/drawing/2014/main" id="{06A39BBD-CB60-48B0-BA9F-5D371368B89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3720" y="2724179"/>
            <a:ext cx="648954" cy="9066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68EFF24-AC1C-4F23-81CD-20B5D2C7A2D6}"/>
              </a:ext>
            </a:extLst>
          </p:cNvPr>
          <p:cNvGrpSpPr/>
          <p:nvPr/>
        </p:nvGrpSpPr>
        <p:grpSpPr>
          <a:xfrm>
            <a:off x="7552674" y="2884200"/>
            <a:ext cx="5326500" cy="1089600"/>
            <a:chOff x="3432750" y="2884200"/>
            <a:chExt cx="5326500" cy="1089600"/>
          </a:xfrm>
        </p:grpSpPr>
        <p:sp>
          <p:nvSpPr>
            <p:cNvPr id="5" name="Google Shape;55;p13">
              <a:extLst>
                <a:ext uri="{FF2B5EF4-FFF2-40B4-BE49-F238E27FC236}">
                  <a16:creationId xmlns:a16="http://schemas.microsoft.com/office/drawing/2014/main" id="{6F33051A-2B1E-48D0-8DEC-BC0CF0948C6A}"/>
                </a:ext>
              </a:extLst>
            </p:cNvPr>
            <p:cNvSpPr txBox="1"/>
            <p:nvPr/>
          </p:nvSpPr>
          <p:spPr>
            <a:xfrm>
              <a:off x="3432750" y="2884200"/>
              <a:ext cx="5326500" cy="10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</a:rPr>
                <a:t>From zero to </a:t>
              </a:r>
              <a:r>
                <a:rPr lang="en-GB" sz="3000" i="1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</a:rPr>
                <a:t>hero</a:t>
              </a:r>
              <a:endParaRPr sz="3000" i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" name="Google Shape;58;p13">
              <a:extLst>
                <a:ext uri="{FF2B5EF4-FFF2-40B4-BE49-F238E27FC236}">
                  <a16:creationId xmlns:a16="http://schemas.microsoft.com/office/drawing/2014/main" id="{3E11C58B-5306-426B-9376-77F4B5649247}"/>
                </a:ext>
              </a:extLst>
            </p:cNvPr>
            <p:cNvSpPr txBox="1"/>
            <p:nvPr/>
          </p:nvSpPr>
          <p:spPr>
            <a:xfrm>
              <a:off x="5808550" y="3291375"/>
              <a:ext cx="22152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i="1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</a:rPr>
                <a:t>… somewhat. At least enough to get started</a:t>
              </a:r>
              <a:endParaRPr sz="1000" i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751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KDD &gt; Kafka</a:t>
              </a:r>
            </a:p>
          </p:txBody>
        </p:sp>
      </p:grpSp>
      <p:sp>
        <p:nvSpPr>
          <p:cNvPr id="36" name="Google Shape;138;p20">
            <a:extLst>
              <a:ext uri="{FF2B5EF4-FFF2-40B4-BE49-F238E27FC236}">
                <a16:creationId xmlns:a16="http://schemas.microsoft.com/office/drawing/2014/main" id="{09E8F32D-BA4E-4165-BE3E-BD0C47FC0CB5}"/>
              </a:ext>
            </a:extLst>
          </p:cNvPr>
          <p:cNvSpPr txBox="1"/>
          <p:nvPr/>
        </p:nvSpPr>
        <p:spPr>
          <a:xfrm>
            <a:off x="5377275" y="2092850"/>
            <a:ext cx="12345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Topic</a:t>
            </a:r>
            <a:endParaRPr sz="3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Google Shape;139;p20">
            <a:extLst>
              <a:ext uri="{FF2B5EF4-FFF2-40B4-BE49-F238E27FC236}">
                <a16:creationId xmlns:a16="http://schemas.microsoft.com/office/drawing/2014/main" id="{561905FE-1E98-4208-B376-BC49C35FEBAD}"/>
              </a:ext>
            </a:extLst>
          </p:cNvPr>
          <p:cNvSpPr txBox="1"/>
          <p:nvPr/>
        </p:nvSpPr>
        <p:spPr>
          <a:xfrm>
            <a:off x="3912575" y="2219475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</a:rPr>
              <a:t>Producer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8" name="Google Shape;140;p20">
            <a:extLst>
              <a:ext uri="{FF2B5EF4-FFF2-40B4-BE49-F238E27FC236}">
                <a16:creationId xmlns:a16="http://schemas.microsoft.com/office/drawing/2014/main" id="{E9EB1F7A-9FDF-4E92-93EE-F7E10C218340}"/>
              </a:ext>
            </a:extLst>
          </p:cNvPr>
          <p:cNvSpPr txBox="1"/>
          <p:nvPr/>
        </p:nvSpPr>
        <p:spPr>
          <a:xfrm>
            <a:off x="6964275" y="194535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tx1"/>
                </a:solidFill>
              </a:rPr>
              <a:t>Consumer #1</a:t>
            </a:r>
            <a:endParaRPr>
              <a:solidFill>
                <a:schemeClr val="tx1"/>
              </a:solidFill>
            </a:endParaRPr>
          </a:p>
        </p:txBody>
      </p:sp>
      <p:cxnSp>
        <p:nvCxnSpPr>
          <p:cNvPr id="39" name="Google Shape;141;p20">
            <a:extLst>
              <a:ext uri="{FF2B5EF4-FFF2-40B4-BE49-F238E27FC236}">
                <a16:creationId xmlns:a16="http://schemas.microsoft.com/office/drawing/2014/main" id="{B8C92A70-18DD-47BA-B9B9-C20AE2032DC5}"/>
              </a:ext>
            </a:extLst>
          </p:cNvPr>
          <p:cNvCxnSpPr>
            <a:endCxn id="36" idx="1"/>
          </p:cNvCxnSpPr>
          <p:nvPr/>
        </p:nvCxnSpPr>
        <p:spPr>
          <a:xfrm rot="10800000" flipH="1">
            <a:off x="4851075" y="2433050"/>
            <a:ext cx="526200" cy="12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" name="Google Shape;142;p20">
            <a:extLst>
              <a:ext uri="{FF2B5EF4-FFF2-40B4-BE49-F238E27FC236}">
                <a16:creationId xmlns:a16="http://schemas.microsoft.com/office/drawing/2014/main" id="{6BB182D5-B592-404E-A4F0-9B995CD3FA95}"/>
              </a:ext>
            </a:extLst>
          </p:cNvPr>
          <p:cNvSpPr txBox="1"/>
          <p:nvPr/>
        </p:nvSpPr>
        <p:spPr>
          <a:xfrm>
            <a:off x="6964275" y="257355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tx1"/>
                </a:solidFill>
              </a:rPr>
              <a:t>Consumer #2</a:t>
            </a:r>
            <a:endParaRPr>
              <a:solidFill>
                <a:schemeClr val="tx1"/>
              </a:solidFill>
            </a:endParaRPr>
          </a:p>
        </p:txBody>
      </p:sp>
      <p:cxnSp>
        <p:nvCxnSpPr>
          <p:cNvPr id="41" name="Google Shape;143;p20">
            <a:extLst>
              <a:ext uri="{FF2B5EF4-FFF2-40B4-BE49-F238E27FC236}">
                <a16:creationId xmlns:a16="http://schemas.microsoft.com/office/drawing/2014/main" id="{345929A4-205E-452E-9150-86B4A828EB37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 rot="10800000" flipH="1">
            <a:off x="6611775" y="2112650"/>
            <a:ext cx="352500" cy="320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2" name="Google Shape;144;p20">
            <a:extLst>
              <a:ext uri="{FF2B5EF4-FFF2-40B4-BE49-F238E27FC236}">
                <a16:creationId xmlns:a16="http://schemas.microsoft.com/office/drawing/2014/main" id="{A9C33C17-FD04-4A99-BB46-E1BEA20DBB8C}"/>
              </a:ext>
            </a:extLst>
          </p:cNvPr>
          <p:cNvCxnSpPr>
            <a:stCxn id="36" idx="3"/>
            <a:endCxn id="40" idx="1"/>
          </p:cNvCxnSpPr>
          <p:nvPr/>
        </p:nvCxnSpPr>
        <p:spPr>
          <a:xfrm>
            <a:off x="6611775" y="2433050"/>
            <a:ext cx="352500" cy="30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3" name="Google Shape;145;p20">
            <a:extLst>
              <a:ext uri="{FF2B5EF4-FFF2-40B4-BE49-F238E27FC236}">
                <a16:creationId xmlns:a16="http://schemas.microsoft.com/office/drawing/2014/main" id="{831DB168-3208-4282-83FE-B55D6DFDFE50}"/>
              </a:ext>
            </a:extLst>
          </p:cNvPr>
          <p:cNvCxnSpPr>
            <a:stCxn id="40" idx="2"/>
          </p:cNvCxnSpPr>
          <p:nvPr/>
        </p:nvCxnSpPr>
        <p:spPr>
          <a:xfrm rot="-5400000" flipH="1">
            <a:off x="7285125" y="3221400"/>
            <a:ext cx="6273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146;p20">
            <a:extLst>
              <a:ext uri="{FF2B5EF4-FFF2-40B4-BE49-F238E27FC236}">
                <a16:creationId xmlns:a16="http://schemas.microsoft.com/office/drawing/2014/main" id="{583497A3-D1D3-499D-8282-3F1197251BEC}"/>
              </a:ext>
            </a:extLst>
          </p:cNvPr>
          <p:cNvSpPr txBox="1"/>
          <p:nvPr/>
        </p:nvSpPr>
        <p:spPr>
          <a:xfrm>
            <a:off x="7011025" y="344235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tx1"/>
                </a:solidFill>
              </a:rPr>
              <a:t>Producer #2</a:t>
            </a:r>
            <a:endParaRPr>
              <a:solidFill>
                <a:schemeClr val="tx1"/>
              </a:solidFill>
            </a:endParaRPr>
          </a:p>
        </p:txBody>
      </p:sp>
      <p:cxnSp>
        <p:nvCxnSpPr>
          <p:cNvPr id="45" name="Google Shape;147;p20">
            <a:extLst>
              <a:ext uri="{FF2B5EF4-FFF2-40B4-BE49-F238E27FC236}">
                <a16:creationId xmlns:a16="http://schemas.microsoft.com/office/drawing/2014/main" id="{41B81676-6D9E-472E-B2A1-36D0D0602050}"/>
              </a:ext>
            </a:extLst>
          </p:cNvPr>
          <p:cNvCxnSpPr/>
          <p:nvPr/>
        </p:nvCxnSpPr>
        <p:spPr>
          <a:xfrm>
            <a:off x="7598775" y="3776850"/>
            <a:ext cx="0" cy="455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" name="Google Shape;148;p20">
            <a:extLst>
              <a:ext uri="{FF2B5EF4-FFF2-40B4-BE49-F238E27FC236}">
                <a16:creationId xmlns:a16="http://schemas.microsoft.com/office/drawing/2014/main" id="{73C5E61C-3A6E-4B1D-AC5B-42DF0ADB2C2A}"/>
              </a:ext>
            </a:extLst>
          </p:cNvPr>
          <p:cNvSpPr txBox="1"/>
          <p:nvPr/>
        </p:nvSpPr>
        <p:spPr>
          <a:xfrm>
            <a:off x="7011025" y="4232250"/>
            <a:ext cx="12684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Topic</a:t>
            </a:r>
            <a:endParaRPr sz="3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93119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KDD &gt; Kafka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0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KDD &gt; Schemas</a:t>
              </a:r>
            </a:p>
          </p:txBody>
        </p:sp>
      </p:grpSp>
      <p:pic>
        <p:nvPicPr>
          <p:cNvPr id="8" name="Google Shape;340;p29">
            <a:extLst>
              <a:ext uri="{FF2B5EF4-FFF2-40B4-BE49-F238E27FC236}">
                <a16:creationId xmlns:a16="http://schemas.microsoft.com/office/drawing/2014/main" id="{F300E17B-B5A3-41A7-A99C-B054965831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14" y="2697323"/>
            <a:ext cx="6155772" cy="3959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41;p29">
            <a:extLst>
              <a:ext uri="{FF2B5EF4-FFF2-40B4-BE49-F238E27FC236}">
                <a16:creationId xmlns:a16="http://schemas.microsoft.com/office/drawing/2014/main" id="{EF1014A4-DD97-4BA7-B984-ECBC382798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3548" y="1141277"/>
            <a:ext cx="4192452" cy="21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42;p29">
            <a:extLst>
              <a:ext uri="{FF2B5EF4-FFF2-40B4-BE49-F238E27FC236}">
                <a16:creationId xmlns:a16="http://schemas.microsoft.com/office/drawing/2014/main" id="{620335A5-4766-4C49-9343-9A4037A6667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1512" y="1655627"/>
            <a:ext cx="5430674" cy="3112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0050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KDD &gt; Schemas &gt; Custom</a:t>
              </a:r>
            </a:p>
          </p:txBody>
        </p:sp>
      </p:grpSp>
      <p:pic>
        <p:nvPicPr>
          <p:cNvPr id="10" name="Google Shape;329;p28">
            <a:extLst>
              <a:ext uri="{FF2B5EF4-FFF2-40B4-BE49-F238E27FC236}">
                <a16:creationId xmlns:a16="http://schemas.microsoft.com/office/drawing/2014/main" id="{838921F1-65C9-4A9D-A4C9-2DFC41A569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448" y="1030842"/>
            <a:ext cx="8919103" cy="53784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520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KDD &gt; Schemas &gt; Public</a:t>
              </a:r>
            </a:p>
          </p:txBody>
        </p:sp>
      </p:grpSp>
      <p:pic>
        <p:nvPicPr>
          <p:cNvPr id="10" name="Google Shape;354;p30">
            <a:extLst>
              <a:ext uri="{FF2B5EF4-FFF2-40B4-BE49-F238E27FC236}">
                <a16:creationId xmlns:a16="http://schemas.microsoft.com/office/drawing/2014/main" id="{AFC7DC58-7D00-4292-AF81-34A99DB2B7B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723" y="948337"/>
            <a:ext cx="8924553" cy="5411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955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KDD &gt; Schemas &gt; Mapping</a:t>
              </a:r>
            </a:p>
          </p:txBody>
        </p:sp>
      </p:grpSp>
      <p:sp>
        <p:nvSpPr>
          <p:cNvPr id="8" name="Google Shape;366;p31">
            <a:extLst>
              <a:ext uri="{FF2B5EF4-FFF2-40B4-BE49-F238E27FC236}">
                <a16:creationId xmlns:a16="http://schemas.microsoft.com/office/drawing/2014/main" id="{0D1E7D22-9CFC-43E0-94F8-AA649BBC3AAD}"/>
              </a:ext>
            </a:extLst>
          </p:cNvPr>
          <p:cNvSpPr txBox="1"/>
          <p:nvPr/>
        </p:nvSpPr>
        <p:spPr>
          <a:xfrm>
            <a:off x="6675108" y="1705966"/>
            <a:ext cx="42276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 dirty="0">
                <a:solidFill>
                  <a:schemeClr val="tx1"/>
                </a:solidFill>
                <a:latin typeface="+mn-lt"/>
                <a:ea typeface="Open Sans"/>
                <a:cs typeface="Open Sans"/>
                <a:sym typeface="Open Sans"/>
              </a:rPr>
              <a:t>public</a:t>
            </a:r>
            <a:endParaRPr sz="3900" dirty="0">
              <a:solidFill>
                <a:schemeClr val="tx1"/>
              </a:solidFill>
              <a:latin typeface="+mn-lt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Google Shape;367;p31">
            <a:extLst>
              <a:ext uri="{FF2B5EF4-FFF2-40B4-BE49-F238E27FC236}">
                <a16:creationId xmlns:a16="http://schemas.microsoft.com/office/drawing/2014/main" id="{857392EE-9E5E-49AC-83C1-FD42B675992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009" b="1009"/>
          <a:stretch/>
        </p:blipFill>
        <p:spPr>
          <a:xfrm>
            <a:off x="5860460" y="2039536"/>
            <a:ext cx="6466035" cy="406408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68;p31">
            <a:extLst>
              <a:ext uri="{FF2B5EF4-FFF2-40B4-BE49-F238E27FC236}">
                <a16:creationId xmlns:a16="http://schemas.microsoft.com/office/drawing/2014/main" id="{E7F32236-F384-4D6D-988C-D56C16057D80}"/>
              </a:ext>
            </a:extLst>
          </p:cNvPr>
          <p:cNvSpPr txBox="1"/>
          <p:nvPr/>
        </p:nvSpPr>
        <p:spPr>
          <a:xfrm>
            <a:off x="883978" y="1729092"/>
            <a:ext cx="42276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 dirty="0">
                <a:solidFill>
                  <a:schemeClr val="tx1"/>
                </a:solidFill>
                <a:latin typeface="+mn-lt"/>
                <a:ea typeface="Open Sans"/>
                <a:cs typeface="Open Sans"/>
                <a:sym typeface="Open Sans"/>
              </a:rPr>
              <a:t>custom</a:t>
            </a:r>
            <a:endParaRPr sz="3900" dirty="0">
              <a:solidFill>
                <a:schemeClr val="tx1"/>
              </a:solidFill>
              <a:latin typeface="+mn-lt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369;p31">
            <a:extLst>
              <a:ext uri="{FF2B5EF4-FFF2-40B4-BE49-F238E27FC236}">
                <a16:creationId xmlns:a16="http://schemas.microsoft.com/office/drawing/2014/main" id="{B21ABC6B-B896-4125-93A8-3FD6EB71314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5420" b="5420"/>
          <a:stretch/>
        </p:blipFill>
        <p:spPr>
          <a:xfrm>
            <a:off x="276463" y="2275830"/>
            <a:ext cx="5873588" cy="35914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371;p31">
            <a:extLst>
              <a:ext uri="{FF2B5EF4-FFF2-40B4-BE49-F238E27FC236}">
                <a16:creationId xmlns:a16="http://schemas.microsoft.com/office/drawing/2014/main" id="{8DE793CC-0414-48F5-B853-EFE9490B3091}"/>
              </a:ext>
            </a:extLst>
          </p:cNvPr>
          <p:cNvCxnSpPr>
            <a:cxnSpLocks/>
          </p:cNvCxnSpPr>
          <p:nvPr/>
        </p:nvCxnSpPr>
        <p:spPr>
          <a:xfrm flipV="1">
            <a:off x="2183130" y="4182495"/>
            <a:ext cx="4812030" cy="1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9" name="Google Shape;372;p31">
            <a:extLst>
              <a:ext uri="{FF2B5EF4-FFF2-40B4-BE49-F238E27FC236}">
                <a16:creationId xmlns:a16="http://schemas.microsoft.com/office/drawing/2014/main" id="{637802C7-FCBA-41C6-BD6D-77B502A05930}"/>
              </a:ext>
            </a:extLst>
          </p:cNvPr>
          <p:cNvCxnSpPr>
            <a:cxnSpLocks/>
          </p:cNvCxnSpPr>
          <p:nvPr/>
        </p:nvCxnSpPr>
        <p:spPr>
          <a:xfrm flipV="1">
            <a:off x="2183130" y="3347001"/>
            <a:ext cx="4812030" cy="259149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1" name="Google Shape;371;p31">
            <a:extLst>
              <a:ext uri="{FF2B5EF4-FFF2-40B4-BE49-F238E27FC236}">
                <a16:creationId xmlns:a16="http://schemas.microsoft.com/office/drawing/2014/main" id="{3D30DE9C-0E58-41ED-A4E2-478531178532}"/>
              </a:ext>
            </a:extLst>
          </p:cNvPr>
          <p:cNvCxnSpPr>
            <a:cxnSpLocks/>
          </p:cNvCxnSpPr>
          <p:nvPr/>
        </p:nvCxnSpPr>
        <p:spPr>
          <a:xfrm>
            <a:off x="2468880" y="3110706"/>
            <a:ext cx="4430053" cy="647566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4" name="Google Shape;371;p31">
            <a:extLst>
              <a:ext uri="{FF2B5EF4-FFF2-40B4-BE49-F238E27FC236}">
                <a16:creationId xmlns:a16="http://schemas.microsoft.com/office/drawing/2014/main" id="{3DC00E5A-A75D-4989-A734-293F80896777}"/>
              </a:ext>
            </a:extLst>
          </p:cNvPr>
          <p:cNvCxnSpPr>
            <a:cxnSpLocks/>
          </p:cNvCxnSpPr>
          <p:nvPr/>
        </p:nvCxnSpPr>
        <p:spPr>
          <a:xfrm>
            <a:off x="3840480" y="3260498"/>
            <a:ext cx="3154680" cy="715059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11556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KDD &gt; Schemas &gt; Mapping</a:t>
              </a:r>
            </a:p>
          </p:txBody>
        </p:sp>
      </p:grpSp>
      <p:sp>
        <p:nvSpPr>
          <p:cNvPr id="8" name="Google Shape;366;p31">
            <a:extLst>
              <a:ext uri="{FF2B5EF4-FFF2-40B4-BE49-F238E27FC236}">
                <a16:creationId xmlns:a16="http://schemas.microsoft.com/office/drawing/2014/main" id="{0D1E7D22-9CFC-43E0-94F8-AA649BBC3AAD}"/>
              </a:ext>
            </a:extLst>
          </p:cNvPr>
          <p:cNvSpPr txBox="1"/>
          <p:nvPr/>
        </p:nvSpPr>
        <p:spPr>
          <a:xfrm>
            <a:off x="6675108" y="1705966"/>
            <a:ext cx="42276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 dirty="0">
                <a:solidFill>
                  <a:schemeClr val="tx1"/>
                </a:solidFill>
                <a:latin typeface="+mn-lt"/>
                <a:ea typeface="Open Sans"/>
                <a:cs typeface="Open Sans"/>
                <a:sym typeface="Open Sans"/>
              </a:rPr>
              <a:t>public</a:t>
            </a:r>
            <a:endParaRPr sz="3900" dirty="0">
              <a:solidFill>
                <a:schemeClr val="tx1"/>
              </a:solidFill>
              <a:latin typeface="+mn-lt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Google Shape;367;p31">
            <a:extLst>
              <a:ext uri="{FF2B5EF4-FFF2-40B4-BE49-F238E27FC236}">
                <a16:creationId xmlns:a16="http://schemas.microsoft.com/office/drawing/2014/main" id="{857392EE-9E5E-49AC-83C1-FD42B675992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009" b="1009"/>
          <a:stretch/>
        </p:blipFill>
        <p:spPr>
          <a:xfrm>
            <a:off x="5860460" y="2039536"/>
            <a:ext cx="6466035" cy="406408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68;p31">
            <a:extLst>
              <a:ext uri="{FF2B5EF4-FFF2-40B4-BE49-F238E27FC236}">
                <a16:creationId xmlns:a16="http://schemas.microsoft.com/office/drawing/2014/main" id="{E7F32236-F384-4D6D-988C-D56C16057D80}"/>
              </a:ext>
            </a:extLst>
          </p:cNvPr>
          <p:cNvSpPr txBox="1"/>
          <p:nvPr/>
        </p:nvSpPr>
        <p:spPr>
          <a:xfrm>
            <a:off x="883978" y="1729092"/>
            <a:ext cx="42276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 dirty="0">
                <a:solidFill>
                  <a:schemeClr val="tx1"/>
                </a:solidFill>
                <a:latin typeface="+mn-lt"/>
                <a:ea typeface="Open Sans"/>
                <a:cs typeface="Open Sans"/>
                <a:sym typeface="Open Sans"/>
              </a:rPr>
              <a:t>custom</a:t>
            </a:r>
            <a:endParaRPr sz="3900" dirty="0">
              <a:solidFill>
                <a:schemeClr val="tx1"/>
              </a:solidFill>
              <a:latin typeface="+mn-lt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369;p31">
            <a:extLst>
              <a:ext uri="{FF2B5EF4-FFF2-40B4-BE49-F238E27FC236}">
                <a16:creationId xmlns:a16="http://schemas.microsoft.com/office/drawing/2014/main" id="{B21ABC6B-B896-4125-93A8-3FD6EB71314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5420" b="5420"/>
          <a:stretch/>
        </p:blipFill>
        <p:spPr>
          <a:xfrm>
            <a:off x="276463" y="2275830"/>
            <a:ext cx="5873588" cy="35914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371;p31">
            <a:extLst>
              <a:ext uri="{FF2B5EF4-FFF2-40B4-BE49-F238E27FC236}">
                <a16:creationId xmlns:a16="http://schemas.microsoft.com/office/drawing/2014/main" id="{8DE793CC-0414-48F5-B853-EFE9490B3091}"/>
              </a:ext>
            </a:extLst>
          </p:cNvPr>
          <p:cNvCxnSpPr>
            <a:cxnSpLocks/>
          </p:cNvCxnSpPr>
          <p:nvPr/>
        </p:nvCxnSpPr>
        <p:spPr>
          <a:xfrm flipV="1">
            <a:off x="2183130" y="4182495"/>
            <a:ext cx="4812030" cy="1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9" name="Google Shape;372;p31">
            <a:extLst>
              <a:ext uri="{FF2B5EF4-FFF2-40B4-BE49-F238E27FC236}">
                <a16:creationId xmlns:a16="http://schemas.microsoft.com/office/drawing/2014/main" id="{637802C7-FCBA-41C6-BD6D-77B502A05930}"/>
              </a:ext>
            </a:extLst>
          </p:cNvPr>
          <p:cNvCxnSpPr>
            <a:cxnSpLocks/>
          </p:cNvCxnSpPr>
          <p:nvPr/>
        </p:nvCxnSpPr>
        <p:spPr>
          <a:xfrm flipV="1">
            <a:off x="2183130" y="3347001"/>
            <a:ext cx="4812030" cy="259149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1" name="Google Shape;371;p31">
            <a:extLst>
              <a:ext uri="{FF2B5EF4-FFF2-40B4-BE49-F238E27FC236}">
                <a16:creationId xmlns:a16="http://schemas.microsoft.com/office/drawing/2014/main" id="{3D30DE9C-0E58-41ED-A4E2-478531178532}"/>
              </a:ext>
            </a:extLst>
          </p:cNvPr>
          <p:cNvCxnSpPr>
            <a:cxnSpLocks/>
          </p:cNvCxnSpPr>
          <p:nvPr/>
        </p:nvCxnSpPr>
        <p:spPr>
          <a:xfrm>
            <a:off x="2468880" y="3110706"/>
            <a:ext cx="4430053" cy="647566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4" name="Google Shape;371;p31">
            <a:extLst>
              <a:ext uri="{FF2B5EF4-FFF2-40B4-BE49-F238E27FC236}">
                <a16:creationId xmlns:a16="http://schemas.microsoft.com/office/drawing/2014/main" id="{3DC00E5A-A75D-4989-A734-293F80896777}"/>
              </a:ext>
            </a:extLst>
          </p:cNvPr>
          <p:cNvCxnSpPr>
            <a:cxnSpLocks/>
          </p:cNvCxnSpPr>
          <p:nvPr/>
        </p:nvCxnSpPr>
        <p:spPr>
          <a:xfrm>
            <a:off x="3840480" y="3260498"/>
            <a:ext cx="3154680" cy="715059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0" name="Google Shape;392;p32">
            <a:extLst>
              <a:ext uri="{FF2B5EF4-FFF2-40B4-BE49-F238E27FC236}">
                <a16:creationId xmlns:a16="http://schemas.microsoft.com/office/drawing/2014/main" id="{8167E126-FFA2-4E36-B7B1-ACCB752E4CF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3906" y="1997199"/>
            <a:ext cx="6004639" cy="38701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9538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415;p34">
            <a:extLst>
              <a:ext uri="{FF2B5EF4-FFF2-40B4-BE49-F238E27FC236}">
                <a16:creationId xmlns:a16="http://schemas.microsoft.com/office/drawing/2014/main" id="{B3ADCE52-E8D0-4BF0-8EC7-A20317AB63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897" y="1456642"/>
            <a:ext cx="10081198" cy="4421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56F14C-4756-47C7-9E86-F7C4EE3C117F}"/>
              </a:ext>
            </a:extLst>
          </p:cNvPr>
          <p:cNvSpPr/>
          <p:nvPr/>
        </p:nvSpPr>
        <p:spPr>
          <a:xfrm>
            <a:off x="2240280" y="2522220"/>
            <a:ext cx="1360170" cy="2628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KDD &gt; Schemas &gt; Versioning</a:t>
              </a:r>
            </a:p>
          </p:txBody>
        </p:sp>
      </p:grp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F5D19B39-32E2-48DF-8366-A8E60048B043}"/>
              </a:ext>
            </a:extLst>
          </p:cNvPr>
          <p:cNvSpPr/>
          <p:nvPr/>
        </p:nvSpPr>
        <p:spPr>
          <a:xfrm>
            <a:off x="3600450" y="1264474"/>
            <a:ext cx="4570096" cy="1125168"/>
          </a:xfrm>
          <a:prstGeom prst="cloudCallout">
            <a:avLst>
              <a:gd name="adj1" fmla="val -49814"/>
              <a:gd name="adj2" fmla="val 62331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1600" b="1" dirty="0">
                <a:solidFill>
                  <a:srgbClr val="FFFFFF"/>
                </a:solidFill>
                <a:ea typeface="Open Sans"/>
                <a:cs typeface="Open Sans"/>
                <a:sym typeface="Open Sans"/>
              </a:rPr>
              <a:t>In case of schema format update</a:t>
            </a:r>
          </a:p>
        </p:txBody>
      </p:sp>
    </p:spTree>
    <p:extLst>
      <p:ext uri="{BB962C8B-B14F-4D97-AF65-F5344CB8AC3E}">
        <p14:creationId xmlns:p14="http://schemas.microsoft.com/office/powerpoint/2010/main" val="3634234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415;p34">
            <a:extLst>
              <a:ext uri="{FF2B5EF4-FFF2-40B4-BE49-F238E27FC236}">
                <a16:creationId xmlns:a16="http://schemas.microsoft.com/office/drawing/2014/main" id="{B3ADCE52-E8D0-4BF0-8EC7-A20317AB63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897" y="1456642"/>
            <a:ext cx="10081198" cy="4421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56F14C-4756-47C7-9E86-F7C4EE3C117F}"/>
              </a:ext>
            </a:extLst>
          </p:cNvPr>
          <p:cNvSpPr/>
          <p:nvPr/>
        </p:nvSpPr>
        <p:spPr>
          <a:xfrm>
            <a:off x="2240279" y="2760345"/>
            <a:ext cx="3103245" cy="2628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KDD &gt; Schemas &gt; Naming</a:t>
              </a:r>
            </a:p>
          </p:txBody>
        </p:sp>
      </p:grp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F5D19B39-32E2-48DF-8366-A8E60048B043}"/>
              </a:ext>
            </a:extLst>
          </p:cNvPr>
          <p:cNvSpPr/>
          <p:nvPr/>
        </p:nvSpPr>
        <p:spPr>
          <a:xfrm>
            <a:off x="6503558" y="1141277"/>
            <a:ext cx="5370196" cy="3480012"/>
          </a:xfrm>
          <a:prstGeom prst="cloudCallout">
            <a:avLst>
              <a:gd name="adj1" fmla="val -71147"/>
              <a:gd name="adj2" fmla="val -2360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1600" b="1" dirty="0">
                <a:solidFill>
                  <a:srgbClr val="FFFFFF"/>
                </a:solidFill>
                <a:ea typeface="Open Sans"/>
                <a:cs typeface="Open Sans"/>
                <a:sym typeface="Open Sans"/>
              </a:rPr>
              <a:t>Used to identify and handling events</a:t>
            </a:r>
            <a:br>
              <a:rPr lang="en-US" sz="1600" b="1" dirty="0">
                <a:solidFill>
                  <a:srgbClr val="FFFFFF"/>
                </a:solidFill>
                <a:ea typeface="Open Sans"/>
                <a:cs typeface="Open Sans"/>
                <a:sym typeface="Open Sans"/>
              </a:rPr>
            </a:br>
            <a:br>
              <a:rPr lang="en-US" sz="1600" b="1" dirty="0">
                <a:solidFill>
                  <a:srgbClr val="FFFFFF"/>
                </a:solidFill>
                <a:ea typeface="Open Sans"/>
                <a:cs typeface="Open Sans"/>
                <a:sym typeface="Open Sans"/>
              </a:rPr>
            </a:br>
            <a:r>
              <a:rPr lang="en-US" sz="1600" b="1" dirty="0">
                <a:solidFill>
                  <a:srgbClr val="FFFFFF"/>
                </a:solidFill>
                <a:ea typeface="Open Sans"/>
                <a:cs typeface="Open Sans"/>
                <a:sym typeface="Open Sans"/>
              </a:rPr>
              <a:t>Naming examples:</a:t>
            </a:r>
            <a:br>
              <a:rPr lang="en-US" sz="1600" b="1" dirty="0">
                <a:solidFill>
                  <a:srgbClr val="FFFFFF"/>
                </a:solidFill>
                <a:ea typeface="Open Sans"/>
                <a:cs typeface="Open Sans"/>
                <a:sym typeface="Open Sans"/>
              </a:rPr>
            </a:br>
            <a:endParaRPr lang="en-US" sz="1600" b="1" dirty="0">
              <a:solidFill>
                <a:srgbClr val="FFFFFF"/>
              </a:solidFill>
              <a:ea typeface="Open Sans"/>
              <a:cs typeface="Open Sans"/>
              <a:sym typeface="Open Sans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FFFFFF"/>
                </a:solidFill>
                <a:ea typeface="Open Sans"/>
                <a:cs typeface="Open Sans"/>
                <a:sym typeface="Open Sans"/>
              </a:rPr>
              <a:t>member_joined_capability</a:t>
            </a:r>
            <a:endParaRPr lang="en-US" sz="1600" b="1" dirty="0">
              <a:solidFill>
                <a:srgbClr val="FFFFFF"/>
              </a:solidFill>
              <a:ea typeface="Open Sans"/>
              <a:cs typeface="Open Sans"/>
              <a:sym typeface="Open Sans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FFFFFF"/>
                </a:solidFill>
                <a:ea typeface="Open Sans"/>
                <a:cs typeface="Open Sans"/>
                <a:sym typeface="Open Sans"/>
              </a:rPr>
              <a:t>topic_added</a:t>
            </a:r>
            <a:endParaRPr lang="en-US" sz="1600" b="1" dirty="0">
              <a:solidFill>
                <a:srgbClr val="FFFFFF"/>
              </a:solidFill>
              <a:ea typeface="Open Sans"/>
              <a:cs typeface="Open Sans"/>
              <a:sym typeface="Open Sans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FFFFFF"/>
                </a:solidFill>
                <a:ea typeface="Open Sans"/>
                <a:cs typeface="Open Sans"/>
                <a:sym typeface="Open Sans"/>
              </a:rPr>
              <a:t>capability_updated</a:t>
            </a:r>
            <a:endParaRPr lang="en-US" sz="1600" b="1" dirty="0">
              <a:solidFill>
                <a:srgbClr val="FFFFFF"/>
              </a:solidFill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87679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415;p34">
            <a:extLst>
              <a:ext uri="{FF2B5EF4-FFF2-40B4-BE49-F238E27FC236}">
                <a16:creationId xmlns:a16="http://schemas.microsoft.com/office/drawing/2014/main" id="{B3ADCE52-E8D0-4BF0-8EC7-A20317AB63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897" y="1456642"/>
            <a:ext cx="10081198" cy="4421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56F14C-4756-47C7-9E86-F7C4EE3C117F}"/>
              </a:ext>
            </a:extLst>
          </p:cNvPr>
          <p:cNvSpPr/>
          <p:nvPr/>
        </p:nvSpPr>
        <p:spPr>
          <a:xfrm>
            <a:off x="2240280" y="2979420"/>
            <a:ext cx="5303520" cy="2628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KDD &gt; Schemas &gt; Correlation</a:t>
              </a:r>
            </a:p>
          </p:txBody>
        </p:sp>
      </p:grp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F5D19B39-32E2-48DF-8366-A8E60048B043}"/>
              </a:ext>
            </a:extLst>
          </p:cNvPr>
          <p:cNvSpPr/>
          <p:nvPr/>
        </p:nvSpPr>
        <p:spPr>
          <a:xfrm>
            <a:off x="8638221" y="1763190"/>
            <a:ext cx="3010853" cy="2257200"/>
          </a:xfrm>
          <a:prstGeom prst="cloudCallout">
            <a:avLst>
              <a:gd name="adj1" fmla="val -86680"/>
              <a:gd name="adj2" fmla="val 4482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1600" b="1" dirty="0">
                <a:solidFill>
                  <a:srgbClr val="FFFFFF"/>
                </a:solidFill>
                <a:ea typeface="Open Sans"/>
                <a:cs typeface="Open Sans"/>
                <a:sym typeface="Open Sans"/>
              </a:rPr>
              <a:t>Helps keep track of an event throughout its entire lifecycle across multiple capabilities</a:t>
            </a:r>
          </a:p>
        </p:txBody>
      </p:sp>
    </p:spTree>
    <p:extLst>
      <p:ext uri="{BB962C8B-B14F-4D97-AF65-F5344CB8AC3E}">
        <p14:creationId xmlns:p14="http://schemas.microsoft.com/office/powerpoint/2010/main" val="470719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01036E-B63C-45D7-819A-E0C1980A8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6034855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KDD &gt;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07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1757BC5-FD58-4092-9D20-A0775832E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90901C-A830-48F6-853B-7274D824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8E8C19-6EE9-4011-85E3-96B000320F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DB3C2C-F0EF-4458-B722-8D5D0E2624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730A75E-5163-4037-97AF-A9F15B4561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4D0A35-B628-40DB-880F-F41E6740D6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415;p34">
            <a:extLst>
              <a:ext uri="{FF2B5EF4-FFF2-40B4-BE49-F238E27FC236}">
                <a16:creationId xmlns:a16="http://schemas.microsoft.com/office/drawing/2014/main" id="{B3ADCE52-E8D0-4BF0-8EC7-A20317AB63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897" y="1456642"/>
            <a:ext cx="10081198" cy="4421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56F14C-4756-47C7-9E86-F7C4EE3C117F}"/>
              </a:ext>
            </a:extLst>
          </p:cNvPr>
          <p:cNvSpPr/>
          <p:nvPr/>
        </p:nvSpPr>
        <p:spPr>
          <a:xfrm>
            <a:off x="2038351" y="3188970"/>
            <a:ext cx="6886574" cy="4686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KDD &gt; Schemas &gt; Origin</a:t>
              </a:r>
            </a:p>
          </p:txBody>
        </p:sp>
      </p:grp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F5D19B39-32E2-48DF-8366-A8E60048B043}"/>
              </a:ext>
            </a:extLst>
          </p:cNvPr>
          <p:cNvSpPr/>
          <p:nvPr/>
        </p:nvSpPr>
        <p:spPr>
          <a:xfrm>
            <a:off x="8853377" y="1724025"/>
            <a:ext cx="2633773" cy="1057275"/>
          </a:xfrm>
          <a:prstGeom prst="cloudCallout">
            <a:avLst>
              <a:gd name="adj1" fmla="val -47216"/>
              <a:gd name="adj2" fmla="val 87930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1600" b="1" dirty="0">
                <a:solidFill>
                  <a:srgbClr val="FFFFFF"/>
                </a:solidFill>
                <a:ea typeface="Open Sans"/>
                <a:cs typeface="Open Sans"/>
                <a:sym typeface="Open Sans"/>
              </a:rPr>
              <a:t>See where event originated</a:t>
            </a:r>
          </a:p>
        </p:txBody>
      </p:sp>
    </p:spTree>
    <p:extLst>
      <p:ext uri="{BB962C8B-B14F-4D97-AF65-F5344CB8AC3E}">
        <p14:creationId xmlns:p14="http://schemas.microsoft.com/office/powerpoint/2010/main" val="3667299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415;p34">
            <a:extLst>
              <a:ext uri="{FF2B5EF4-FFF2-40B4-BE49-F238E27FC236}">
                <a16:creationId xmlns:a16="http://schemas.microsoft.com/office/drawing/2014/main" id="{B3ADCE52-E8D0-4BF0-8EC7-A20317AB63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897" y="1456642"/>
            <a:ext cx="10081198" cy="4421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56F14C-4756-47C7-9E86-F7C4EE3C117F}"/>
              </a:ext>
            </a:extLst>
          </p:cNvPr>
          <p:cNvSpPr/>
          <p:nvPr/>
        </p:nvSpPr>
        <p:spPr>
          <a:xfrm>
            <a:off x="2038351" y="3636645"/>
            <a:ext cx="5562599" cy="1154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KDD &gt; Schemas &gt; Payload</a:t>
              </a:r>
            </a:p>
          </p:txBody>
        </p:sp>
      </p:grp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F5D19B39-32E2-48DF-8366-A8E60048B043}"/>
              </a:ext>
            </a:extLst>
          </p:cNvPr>
          <p:cNvSpPr/>
          <p:nvPr/>
        </p:nvSpPr>
        <p:spPr>
          <a:xfrm>
            <a:off x="8362951" y="1724025"/>
            <a:ext cx="3124200" cy="1057275"/>
          </a:xfrm>
          <a:prstGeom prst="cloudCallout">
            <a:avLst>
              <a:gd name="adj1" fmla="val -76732"/>
              <a:gd name="adj2" fmla="val 129371"/>
            </a:avLst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1600" b="1" dirty="0">
                <a:solidFill>
                  <a:srgbClr val="FFFFFF"/>
                </a:solidFill>
                <a:ea typeface="Open Sans"/>
                <a:cs typeface="Open Sans"/>
                <a:sym typeface="Open Sans"/>
              </a:rPr>
              <a:t>Your event specific</a:t>
            </a:r>
          </a:p>
          <a:p>
            <a:pPr lvl="0"/>
            <a:r>
              <a:rPr lang="en-US" sz="1600" b="1" dirty="0">
                <a:solidFill>
                  <a:srgbClr val="FFFFFF"/>
                </a:solidFill>
                <a:ea typeface="Open Sans"/>
                <a:cs typeface="Open Sans"/>
                <a:sym typeface="Open Sans"/>
              </a:rPr>
              <a:t>data / metadata</a:t>
            </a:r>
          </a:p>
        </p:txBody>
      </p:sp>
    </p:spTree>
    <p:extLst>
      <p:ext uri="{BB962C8B-B14F-4D97-AF65-F5344CB8AC3E}">
        <p14:creationId xmlns:p14="http://schemas.microsoft.com/office/powerpoint/2010/main" val="1964961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KDD &gt; Schemas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61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KDD &gt; Katas &gt; Code Kate #1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49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KDD &gt; Katas &gt; Code Kate #2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23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KDD &gt; Katas &gt; Code Kate #3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02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KDD &gt; Katas &gt; Code Kate #4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71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Kafka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84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KDD &gt; Feedback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628E48B-4CAB-47B0-98B4-B6732F7224BD}"/>
              </a:ext>
            </a:extLst>
          </p:cNvPr>
          <p:cNvSpPr/>
          <p:nvPr/>
        </p:nvSpPr>
        <p:spPr>
          <a:xfrm>
            <a:off x="1251635" y="2772361"/>
            <a:ext cx="968872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3200" dirty="0"/>
              <a:t>https://forms.office.com/Pages/ResponsePage.aspx?id=ZpSpcwWtIUKfkOcUKqL2wTFclz-gNvpNq3THAj1j3ZxUODk1TjlEWVNJNzUxNjAwTFhGQkQ2VkNTWi4u</a:t>
            </a:r>
          </a:p>
        </p:txBody>
      </p:sp>
    </p:spTree>
    <p:extLst>
      <p:ext uri="{BB962C8B-B14F-4D97-AF65-F5344CB8AC3E}">
        <p14:creationId xmlns:p14="http://schemas.microsoft.com/office/powerpoint/2010/main" val="1131578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KDD &gt; Literature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6E61E68-877D-4888-B34E-7FFC97D3F182}"/>
              </a:ext>
            </a:extLst>
          </p:cNvPr>
          <p:cNvSpPr txBox="1"/>
          <p:nvPr/>
        </p:nvSpPr>
        <p:spPr>
          <a:xfrm>
            <a:off x="1288741" y="1669002"/>
            <a:ext cx="9614518" cy="42168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4"/>
              </a:rPr>
              <a:t>https://kafka.apache.org</a:t>
            </a:r>
            <a:br>
              <a:rPr lang="da-DK" sz="2100" dirty="0"/>
            </a:b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/>
              <a:t>https://docs.confluent.io/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>
                <a:hlinkClick r:id="rId5"/>
              </a:rPr>
              <a:t>https://docs.confluent.io/clients-confluent-kafka-dotnet/current/index.html</a:t>
            </a: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/>
              <a:t>https://codeopinion.com/getting-started-apache-kafka-with-net-core/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100" dirty="0"/>
              <a:t>https://medium.com/@srigumm/building-realtime-streaming-applications-using-net-core-and-kafka-ad45ed081b31</a:t>
            </a:r>
          </a:p>
          <a:p>
            <a:endParaRPr lang="da-DK" sz="2100" dirty="0"/>
          </a:p>
        </p:txBody>
      </p:sp>
    </p:spTree>
    <p:extLst>
      <p:ext uri="{BB962C8B-B14F-4D97-AF65-F5344CB8AC3E}">
        <p14:creationId xmlns:p14="http://schemas.microsoft.com/office/powerpoint/2010/main" val="3716536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0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KDD &gt; Big Picture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E60FC0C-3455-4371-A238-7C7BC0519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634" y="1540339"/>
            <a:ext cx="6339841" cy="37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1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0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KDD &gt; Big Picture &gt; Use cases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11D6F86-666F-4FF2-A0FC-79A91BE8A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05" y="2327740"/>
            <a:ext cx="10435590" cy="245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4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0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KDD &gt; Big Picture  &gt; Use cases &gt; @DFDS</a:t>
              </a:r>
            </a:p>
          </p:txBody>
        </p:sp>
      </p:grpSp>
      <p:pic>
        <p:nvPicPr>
          <p:cNvPr id="6" name="Google Shape;116;p18">
            <a:extLst>
              <a:ext uri="{FF2B5EF4-FFF2-40B4-BE49-F238E27FC236}">
                <a16:creationId xmlns:a16="http://schemas.microsoft.com/office/drawing/2014/main" id="{F1661EDB-7DD5-4C0A-B1A8-C883757A18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52501" y="1056796"/>
            <a:ext cx="6486996" cy="54858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1978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0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KDD &gt; Big Picture  &gt; Use cases &gt; @DFDS</a:t>
              </a:r>
            </a:p>
          </p:txBody>
        </p:sp>
      </p:grpSp>
      <p:pic>
        <p:nvPicPr>
          <p:cNvPr id="7" name="Google Shape;128;p19">
            <a:extLst>
              <a:ext uri="{FF2B5EF4-FFF2-40B4-BE49-F238E27FC236}">
                <a16:creationId xmlns:a16="http://schemas.microsoft.com/office/drawing/2014/main" id="{063976B8-6E0E-4D6A-8BAE-1B7534C85AD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89995" y="1074931"/>
            <a:ext cx="7812009" cy="57030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2238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1D336C3-6C3E-41D8-9CB6-5A5A8AF03934}"/>
              </a:ext>
            </a:extLst>
          </p:cNvPr>
          <p:cNvGrpSpPr/>
          <p:nvPr/>
        </p:nvGrpSpPr>
        <p:grpSpPr>
          <a:xfrm>
            <a:off x="2279099" y="106915"/>
            <a:ext cx="7976699" cy="5484260"/>
            <a:chOff x="2462702" y="792715"/>
            <a:chExt cx="7266594" cy="49474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848FCE-0EF0-40C6-8E81-05D2934F1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2702" y="792715"/>
              <a:ext cx="7266594" cy="494746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674AC1-DEB4-4E92-B41A-EA751B30EF4A}"/>
                </a:ext>
              </a:extLst>
            </p:cNvPr>
            <p:cNvSpPr/>
            <p:nvPr/>
          </p:nvSpPr>
          <p:spPr>
            <a:xfrm>
              <a:off x="4152900" y="1162050"/>
              <a:ext cx="4295775" cy="9483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2100" dirty="0" err="1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0" y="0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KDD &gt; Big Picture &gt; Pub/Sub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7123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KDD &gt; Big Picture &gt; Demo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F1247D1-30D2-404B-821C-8D19AF5DC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21" y="1327278"/>
            <a:ext cx="9211112" cy="524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37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KDD &gt; Big Picture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99266"/>
      </p:ext>
    </p:extLst>
  </p:cSld>
  <p:clrMapOvr>
    <a:masterClrMapping/>
  </p:clrMapOvr>
</p:sld>
</file>

<file path=ppt/theme/theme1.xml><?xml version="1.0" encoding="utf-8"?>
<a:theme xmlns:a="http://schemas.openxmlformats.org/drawingml/2006/main" name="DFDS PowerPoint Template 16_9 logo top">
  <a:themeElements>
    <a:clrScheme name="DFDS">
      <a:dk1>
        <a:srgbClr val="000000"/>
      </a:dk1>
      <a:lt1>
        <a:sysClr val="window" lastClr="FFFFFF"/>
      </a:lt1>
      <a:dk2>
        <a:srgbClr val="999A9C"/>
      </a:dk2>
      <a:lt2>
        <a:srgbClr val="B2BFC7"/>
      </a:lt2>
      <a:accent1>
        <a:srgbClr val="002B45"/>
      </a:accent1>
      <a:accent2>
        <a:srgbClr val="1B5786"/>
      </a:accent2>
      <a:accent3>
        <a:srgbClr val="ED8B00"/>
      </a:accent3>
      <a:accent4>
        <a:srgbClr val="6D6F71"/>
      </a:accent4>
      <a:accent5>
        <a:srgbClr val="5087AC"/>
      </a:accent5>
      <a:accent6>
        <a:srgbClr val="68B2E3"/>
      </a:accent6>
      <a:hlink>
        <a:srgbClr val="000000"/>
      </a:hlink>
      <a:folHlink>
        <a:srgbClr val="000000"/>
      </a:folHlink>
    </a:clrScheme>
    <a:fontScheme name="DFDS">
      <a:majorFont>
        <a:latin typeface="DFDS Bold"/>
        <a:ea typeface=""/>
        <a:cs typeface=""/>
      </a:majorFont>
      <a:minorFont>
        <a:latin typeface="DFD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1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1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D43EC03-67F5-4F81-9AD7-58BC9E8771E9}" vid="{CC25375D-1E03-4284-8BC0-9882BEFE5D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65BD4264CB9094CA7944F610D2D7DCA" ma:contentTypeVersion="7" ma:contentTypeDescription="Opret et nyt dokument." ma:contentTypeScope="" ma:versionID="285eed63ac2e046b8ebe16ddc91dee82">
  <xsd:schema xmlns:xsd="http://www.w3.org/2001/XMLSchema" xmlns:xs="http://www.w3.org/2001/XMLSchema" xmlns:p="http://schemas.microsoft.com/office/2006/metadata/properties" xmlns:ns2="2279a1a0-7112-41f8-b496-d9a5c3576fb0" xmlns:ns3="95c0be1d-4093-4789-923d-5b0c8c8304dc" targetNamespace="http://schemas.microsoft.com/office/2006/metadata/properties" ma:root="true" ma:fieldsID="92b7f3ae194bb82c73e460576e55bd12" ns2:_="" ns3:_="">
    <xsd:import namespace="2279a1a0-7112-41f8-b496-d9a5c3576fb0"/>
    <xsd:import namespace="95c0be1d-4093-4789-923d-5b0c8c8304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9a1a0-7112-41f8-b496-d9a5c3576f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0be1d-4093-4789-923d-5b0c8c8304d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1EE2CA-DCC7-45E5-87C8-6789A166AF7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273EE10-C1B2-449B-9085-39965BA21A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EFA56C-2770-467D-8E59-C07C9A9CC3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79a1a0-7112-41f8-b496-d9a5c3576fb0"/>
    <ds:schemaRef ds:uri="95c0be1d-4093-4789-923d-5b0c8c8304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DFDS_Group_PPTX_Compressed_06_2018</Template>
  <TotalTime>0</TotalTime>
  <Words>341</Words>
  <Application>Microsoft Office PowerPoint</Application>
  <PresentationFormat>Widescreen</PresentationFormat>
  <Paragraphs>78</Paragraphs>
  <Slides>29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DFDS</vt:lpstr>
      <vt:lpstr>DFDS Bold</vt:lpstr>
      <vt:lpstr>Open Sans</vt:lpstr>
      <vt:lpstr>DFDS Light</vt:lpstr>
      <vt:lpstr>Calibri</vt:lpstr>
      <vt:lpstr>DFDS PowerPoint Template 16_9 logo top</vt:lpstr>
      <vt:lpstr>Kafka Deep DIVE   Updated 26 January 2021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2018-06-22T08:51:20Z</dcterms:created>
  <dcterms:modified xsi:type="dcterms:W3CDTF">2021-01-26T18:01:20Z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  <property fmtid="{D5CDD505-2E9C-101B-9397-08002B2CF9AE}" pid="4" name="ContentTypeId">
    <vt:lpwstr>0x010100F65BD4264CB9094CA7944F610D2D7DCA</vt:lpwstr>
  </property>
  <property fmtid="{D5CDD505-2E9C-101B-9397-08002B2CF9AE}" pid="5" name="MSIP_Label_c2458218-87f2-45e0-bab0-e659c30d0ebd_Enabled">
    <vt:lpwstr>True</vt:lpwstr>
  </property>
  <property fmtid="{D5CDD505-2E9C-101B-9397-08002B2CF9AE}" pid="6" name="MSIP_Label_c2458218-87f2-45e0-bab0-e659c30d0ebd_SiteId">
    <vt:lpwstr>73a99466-ad05-4221-9f90-e7142aa2f6c1</vt:lpwstr>
  </property>
  <property fmtid="{D5CDD505-2E9C-101B-9397-08002B2CF9AE}" pid="7" name="MSIP_Label_c2458218-87f2-45e0-bab0-e659c30d0ebd_Owner">
    <vt:lpwstr>toban@dfds.com</vt:lpwstr>
  </property>
  <property fmtid="{D5CDD505-2E9C-101B-9397-08002B2CF9AE}" pid="8" name="MSIP_Label_c2458218-87f2-45e0-bab0-e659c30d0ebd_SetDate">
    <vt:lpwstr>2019-10-18T10:26:23.9121466Z</vt:lpwstr>
  </property>
  <property fmtid="{D5CDD505-2E9C-101B-9397-08002B2CF9AE}" pid="9" name="MSIP_Label_c2458218-87f2-45e0-bab0-e659c30d0ebd_Name">
    <vt:lpwstr>Public</vt:lpwstr>
  </property>
  <property fmtid="{D5CDD505-2E9C-101B-9397-08002B2CF9AE}" pid="10" name="MSIP_Label_c2458218-87f2-45e0-bab0-e659c30d0ebd_Application">
    <vt:lpwstr>Microsoft Azure Information Protection</vt:lpwstr>
  </property>
  <property fmtid="{D5CDD505-2E9C-101B-9397-08002B2CF9AE}" pid="11" name="MSIP_Label_c2458218-87f2-45e0-bab0-e659c30d0ebd_ActionId">
    <vt:lpwstr>289ffa8a-9637-4421-9530-7573293065f2</vt:lpwstr>
  </property>
  <property fmtid="{D5CDD505-2E9C-101B-9397-08002B2CF9AE}" pid="12" name="MSIP_Label_c2458218-87f2-45e0-bab0-e659c30d0ebd_Extended_MSFT_Method">
    <vt:lpwstr>Automatic</vt:lpwstr>
  </property>
  <property fmtid="{D5CDD505-2E9C-101B-9397-08002B2CF9AE}" pid="13" name="Sensitivity">
    <vt:lpwstr>Public</vt:lpwstr>
  </property>
</Properties>
</file>